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67" r:id="rId21"/>
    <p:sldId id="360" r:id="rId22"/>
    <p:sldId id="372" r:id="rId23"/>
    <p:sldId id="370" r:id="rId24"/>
    <p:sldId id="373" r:id="rId25"/>
    <p:sldId id="369" r:id="rId26"/>
    <p:sldId id="371" r:id="rId27"/>
    <p:sldId id="375" r:id="rId28"/>
    <p:sldId id="376" r:id="rId29"/>
    <p:sldId id="377" r:id="rId30"/>
    <p:sldId id="352" r:id="rId31"/>
    <p:sldId id="379" r:id="rId32"/>
    <p:sldId id="378" r:id="rId33"/>
    <p:sldId id="380" r:id="rId34"/>
    <p:sldId id="381" r:id="rId35"/>
    <p:sldId id="382" r:id="rId36"/>
    <p:sldId id="353" r:id="rId37"/>
    <p:sldId id="38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119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329083"/>
            <a:ext cx="11231562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1.4.4 Scatter Plot – Actual vs Predicted Prices (Random Forest, All Features)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7582916" y="1197013"/>
            <a:ext cx="3758252" cy="458125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667782" y="1640982"/>
            <a:ext cx="352568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</a:t>
            </a:r>
            <a:r>
              <a:rPr lang="en-US" b="1" dirty="0">
                <a:solidFill>
                  <a:schemeClr val="tx2"/>
                </a:solidFill>
              </a:rPr>
              <a:t>reflects model difficulty </a:t>
            </a:r>
            <a:r>
              <a:rPr lang="en-US" dirty="0">
                <a:solidFill>
                  <a:schemeClr val="tx2"/>
                </a:solidFill>
              </a:rPr>
              <a:t>in </a:t>
            </a:r>
            <a:r>
              <a:rPr lang="en-US" b="1" dirty="0">
                <a:solidFill>
                  <a:schemeClr val="tx2"/>
                </a:solidFill>
              </a:rPr>
              <a:t>capturing very high-value property patterns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9" y="1417625"/>
            <a:ext cx="6518478" cy="458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5059</TotalTime>
  <Words>3503</Words>
  <Application>Microsoft Office PowerPoint</Application>
  <PresentationFormat>Widescreen</PresentationFormat>
  <Paragraphs>541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Scatter Plot – Actual vs Predicted Prices (Random Forest, All Features)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314</cp:revision>
  <dcterms:created xsi:type="dcterms:W3CDTF">2024-05-06T12:06:53Z</dcterms:created>
  <dcterms:modified xsi:type="dcterms:W3CDTF">2025-06-25T10:35:39Z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